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 type="screen16x9"/>
  <p:notesSz cx="6858000" cy="9144000"/>
  <p:embeddedFontLst>
    <p:embeddedFont>
      <p:font typeface="Open Sans" panose="020B0604020202020204" charset="0"/>
      <p:regular r:id="rId40"/>
      <p:bold r:id="rId41"/>
      <p:italic r:id="rId42"/>
      <p:boldItalic r:id="rId43"/>
    </p:embeddedFont>
    <p:embeddedFont>
      <p:font typeface="Economica" panose="020B0604020202020204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3.fntdata"/><Relationship Id="rId47" Type="http://schemas.openxmlformats.org/officeDocument/2006/relationships/font" Target="fonts/font8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1.fntdata"/><Relationship Id="rId45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4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7.fntdata"/><Relationship Id="rId20" Type="http://schemas.openxmlformats.org/officeDocument/2006/relationships/slide" Target="slides/slide19.xml"/><Relationship Id="rId41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66611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5206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55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6324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707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2250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164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2678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8093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066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55223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5180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9203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328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6423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9386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0481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1191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059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95559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6801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5453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82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8708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0117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7739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485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05474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61218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65259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2265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954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497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50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00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95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4996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26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6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31.png"/><Relationship Id="rId10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34.png"/><Relationship Id="rId4" Type="http://schemas.openxmlformats.org/officeDocument/2006/relationships/image" Target="../media/image7.png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19.png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41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11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19.png"/><Relationship Id="rId9" Type="http://schemas.openxmlformats.org/officeDocument/2006/relationships/image" Target="../media/image4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19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9.png"/><Relationship Id="rId5" Type="http://schemas.openxmlformats.org/officeDocument/2006/relationships/image" Target="../media/image18.png"/><Relationship Id="rId4" Type="http://schemas.openxmlformats.org/officeDocument/2006/relationships/image" Target="../media/image4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5" Type="http://schemas.openxmlformats.org/officeDocument/2006/relationships/image" Target="../media/image57.png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Gauss-Jordan Algorithm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List of steps to save the day!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Make it a matrix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424" y="1721199"/>
            <a:ext cx="3539100" cy="240432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>
            <a:off x="3689900" y="2645187"/>
            <a:ext cx="789000" cy="35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66637" y="1551062"/>
            <a:ext cx="4371975" cy="254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5438" y="1502199"/>
            <a:ext cx="5571524" cy="324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/>
          <p:nvPr/>
        </p:nvSpPr>
        <p:spPr>
          <a:xfrm>
            <a:off x="3419625" y="1437625"/>
            <a:ext cx="1467000" cy="1329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5243" y="1437618"/>
            <a:ext cx="1200799" cy="1191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131" y="2839000"/>
            <a:ext cx="3141918" cy="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470" y="3494450"/>
            <a:ext cx="3083230" cy="9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6899" y="1662549"/>
            <a:ext cx="1044025" cy="103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27124" y="1662549"/>
            <a:ext cx="1044025" cy="103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099" y="1964264"/>
            <a:ext cx="3741450" cy="2176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5767" y="1889900"/>
            <a:ext cx="3741457" cy="232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2550" y="2690887"/>
            <a:ext cx="1498599" cy="723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833525" y="1964275"/>
            <a:ext cx="459650" cy="72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22683" y="3297217"/>
            <a:ext cx="1038328" cy="5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1474" y="1479175"/>
            <a:ext cx="4998600" cy="3106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7049" y="1972950"/>
            <a:ext cx="2969599" cy="6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385" y="2676649"/>
            <a:ext cx="3757765" cy="91139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/>
          <p:nvPr/>
        </p:nvSpPr>
        <p:spPr>
          <a:xfrm>
            <a:off x="4136800" y="1642975"/>
            <a:ext cx="704100" cy="29427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3" name="Shape 1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71125" y="1642972"/>
            <a:ext cx="503224" cy="1206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44975" y="3804300"/>
            <a:ext cx="629374" cy="27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24975" y="3328775"/>
            <a:ext cx="862474" cy="107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18287" y="3328762"/>
            <a:ext cx="132397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77355" y="3541223"/>
            <a:ext cx="1629020" cy="39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855550" y="3541222"/>
            <a:ext cx="1563225" cy="39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94294" y="1642975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19675" y="3657599"/>
            <a:ext cx="205299" cy="20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10362"/>
            <a:ext cx="4045999" cy="251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4799" y="2736730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5475" y="1819025"/>
            <a:ext cx="3603874" cy="21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41944" y="1710350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86825" y="2977625"/>
            <a:ext cx="991400" cy="100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02420" y="3149100"/>
            <a:ext cx="960204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60019" y="1710350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74800" y="3322573"/>
            <a:ext cx="1418124" cy="48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3:</a:t>
            </a:r>
            <a:r>
              <a:rPr lang="en"/>
              <a:t> 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70134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middle a 1</a:t>
            </a:r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5549" y="1412724"/>
            <a:ext cx="5418025" cy="3249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1674" y="1767575"/>
            <a:ext cx="2969599" cy="6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4860" y="2411924"/>
            <a:ext cx="3023226" cy="9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>
            <a:off x="5114775" y="3422900"/>
            <a:ext cx="762900" cy="12393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5" name="Shape 2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46385" y="3422900"/>
            <a:ext cx="868382" cy="123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9760" y="3422900"/>
            <a:ext cx="868382" cy="123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90600" y="3477100"/>
            <a:ext cx="1368854" cy="118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08035" y="3422900"/>
            <a:ext cx="868382" cy="123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35619" y="1474112"/>
            <a:ext cx="749174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3:</a:t>
            </a:r>
            <a:r>
              <a:rPr lang="en"/>
              <a:t> 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70134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middle a 1</a:t>
            </a:r>
          </a:p>
        </p:txBody>
      </p:sp>
      <p:pic>
        <p:nvPicPr>
          <p:cNvPr id="226" name="Shape 2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625" y="1953600"/>
            <a:ext cx="3484974" cy="209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87899" y="2679168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11940" y="1795625"/>
            <a:ext cx="3932059" cy="240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9845" y="3212350"/>
            <a:ext cx="960204" cy="831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90269" y="1795612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67219" y="1655837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63376" y="3212350"/>
            <a:ext cx="9601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218800" y="3383775"/>
            <a:ext cx="399199" cy="50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63374" y="3558422"/>
            <a:ext cx="493124" cy="217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003340" y="3277700"/>
            <a:ext cx="1093159" cy="7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4:</a:t>
            </a:r>
            <a:r>
              <a:rPr lang="en"/>
              <a:t> 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70134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middle a 0</a:t>
            </a:r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7999" y="1365300"/>
            <a:ext cx="5330550" cy="3261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Shape 243"/>
          <p:cNvSpPr/>
          <p:nvPr/>
        </p:nvSpPr>
        <p:spPr>
          <a:xfrm>
            <a:off x="4664900" y="1300700"/>
            <a:ext cx="1496400" cy="32175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4" name="Shape 2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481" y="1869175"/>
            <a:ext cx="3141918" cy="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399" y="2529975"/>
            <a:ext cx="3092074" cy="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87419" y="1567812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03475" y="3212725"/>
            <a:ext cx="1457274" cy="1414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/>
          <p:nvPr/>
        </p:nvSpPr>
        <p:spPr>
          <a:xfrm>
            <a:off x="6587425" y="1387412"/>
            <a:ext cx="1496400" cy="32175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49" name="Shape 24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91160" y="3477672"/>
            <a:ext cx="983863" cy="911399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3210400" y="1387412"/>
            <a:ext cx="1496400" cy="32175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1" name="Shape 2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81585" y="3423097"/>
            <a:ext cx="983863" cy="91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61985" y="3454397"/>
            <a:ext cx="983863" cy="91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80350" y="3537424"/>
            <a:ext cx="537555" cy="68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875024" y="3824385"/>
            <a:ext cx="493124" cy="217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4:</a:t>
            </a:r>
            <a:r>
              <a:rPr lang="en"/>
              <a:t> 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70134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middle a 0</a:t>
            </a:r>
          </a:p>
        </p:txBody>
      </p:sp>
      <p:pic>
        <p:nvPicPr>
          <p:cNvPr id="261" name="Shape 2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349" y="1847574"/>
            <a:ext cx="3951001" cy="241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5249" y="2776468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1569" y="1847562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68174" y="3251475"/>
            <a:ext cx="10089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23600" y="3499100"/>
            <a:ext cx="399199" cy="50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95799" y="3681397"/>
            <a:ext cx="493124" cy="217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83150" y="1785050"/>
            <a:ext cx="3711775" cy="254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05250" y="3415405"/>
            <a:ext cx="1324049" cy="435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5:</a:t>
            </a:r>
            <a:r>
              <a:rPr lang="en"/>
              <a:t> 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70134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Read Answer!</a:t>
            </a:r>
          </a:p>
        </p:txBody>
      </p:sp>
      <p:pic>
        <p:nvPicPr>
          <p:cNvPr id="275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6274" y="1071027"/>
            <a:ext cx="4484549" cy="307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1172" y="4066809"/>
            <a:ext cx="6926775" cy="1028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5087" y="1770371"/>
            <a:ext cx="5893824" cy="283462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>
            <a:spLocks noGrp="1"/>
          </p:cNvSpPr>
          <p:nvPr>
            <p:ph type="body" idx="4294967295"/>
          </p:nvPr>
        </p:nvSpPr>
        <p:spPr>
          <a:xfrm>
            <a:off x="311700" y="1227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 a system of equations (say 2):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547625" y="720750"/>
            <a:ext cx="6102600" cy="370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What if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they don’t intersect?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Where dem equations at?</a:t>
            </a:r>
          </a:p>
        </p:txBody>
      </p:sp>
      <p:pic>
        <p:nvPicPr>
          <p:cNvPr id="287" name="Shape 2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8375" y="1223424"/>
            <a:ext cx="6167249" cy="340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Shape 2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6899" y="3594400"/>
            <a:ext cx="551050" cy="737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32775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Make it a matrix</a:t>
            </a:r>
          </a:p>
        </p:txBody>
      </p:sp>
      <p:pic>
        <p:nvPicPr>
          <p:cNvPr id="294" name="Shape 2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875" y="1720249"/>
            <a:ext cx="3528574" cy="1950549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/>
          <p:nvPr/>
        </p:nvSpPr>
        <p:spPr>
          <a:xfrm>
            <a:off x="3891200" y="2635412"/>
            <a:ext cx="789000" cy="35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96" name="Shape 2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9150" y="1515846"/>
            <a:ext cx="4110374" cy="277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Shape 2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95594" y="3160937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Shape 2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46699" y="3457037"/>
            <a:ext cx="404374" cy="54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305" name="Shape 3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731" y="2054850"/>
            <a:ext cx="3141918" cy="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Shape 3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7245" y="1303525"/>
            <a:ext cx="5166454" cy="3492474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/>
          <p:nvPr/>
        </p:nvSpPr>
        <p:spPr>
          <a:xfrm>
            <a:off x="4469325" y="1408300"/>
            <a:ext cx="714000" cy="1329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8" name="Shape 30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65175" y="1428605"/>
            <a:ext cx="651324" cy="12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Shape 30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9725" y="2737592"/>
            <a:ext cx="3141925" cy="1027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73500" y="1356055"/>
            <a:ext cx="651324" cy="12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5000" y="1356055"/>
            <a:ext cx="651324" cy="128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28369" y="3451437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28750" y="3676812"/>
            <a:ext cx="510044" cy="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374" y="1754175"/>
            <a:ext cx="3530475" cy="238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99874" y="2522193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0874" y="3116523"/>
            <a:ext cx="1002050" cy="77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23933" y="1554825"/>
            <a:ext cx="3899359" cy="2573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52069" y="3116512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400974" y="3226499"/>
            <a:ext cx="417649" cy="55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3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220333" y="3336473"/>
            <a:ext cx="417649" cy="55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049" y="1972950"/>
            <a:ext cx="2969599" cy="6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4294" y="1642975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9675" y="3657599"/>
            <a:ext cx="205299" cy="20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72774" y="1250874"/>
            <a:ext cx="5054075" cy="333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4371500" y="1303525"/>
            <a:ext cx="1203000" cy="29427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37" name="Shape 3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36749" y="3544850"/>
            <a:ext cx="545449" cy="56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115118" y="1421811"/>
            <a:ext cx="545450" cy="820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900" y="2617300"/>
            <a:ext cx="3932874" cy="7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Shape 340"/>
          <p:cNvSpPr/>
          <p:nvPr/>
        </p:nvSpPr>
        <p:spPr>
          <a:xfrm>
            <a:off x="6124100" y="1303525"/>
            <a:ext cx="1203000" cy="29427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41" name="Shape 3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9349" y="3544850"/>
            <a:ext cx="545449" cy="56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67718" y="1421811"/>
            <a:ext cx="545450" cy="820632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/>
          <p:nvPr/>
        </p:nvSpPr>
        <p:spPr>
          <a:xfrm>
            <a:off x="7648100" y="1303525"/>
            <a:ext cx="1203000" cy="29427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44" name="Shape 3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41949" y="3544850"/>
            <a:ext cx="545449" cy="56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Shape 3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91718" y="1421811"/>
            <a:ext cx="545450" cy="820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Shape 34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755875" y="3411150"/>
            <a:ext cx="510044" cy="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352" name="Shape 352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353" name="Shape 3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4294" y="1642975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9675" y="3657599"/>
            <a:ext cx="205299" cy="20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925" y="1720900"/>
            <a:ext cx="3675150" cy="242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1424" y="2522193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31424" y="3161123"/>
            <a:ext cx="1324049" cy="359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Shape 3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92674" y="3271700"/>
            <a:ext cx="384800" cy="515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Shape 35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55474" y="1559062"/>
            <a:ext cx="4016024" cy="258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What??</a:t>
            </a:r>
          </a:p>
        </p:txBody>
      </p:sp>
      <p:pic>
        <p:nvPicPr>
          <p:cNvPr id="365" name="Shape 3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0475" y="484478"/>
            <a:ext cx="5163124" cy="3326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Shape 3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3475" y="3811021"/>
            <a:ext cx="6284200" cy="118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Shape 367"/>
          <p:cNvSpPr txBox="1">
            <a:spLocks noGrp="1"/>
          </p:cNvSpPr>
          <p:nvPr>
            <p:ph type="body" idx="4294967295"/>
          </p:nvPr>
        </p:nvSpPr>
        <p:spPr>
          <a:xfrm rot="-798897">
            <a:off x="1226207" y="1608341"/>
            <a:ext cx="7999434" cy="14597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rgbClr val="980000"/>
                </a:solidFill>
              </a:rPr>
              <a:t>NO INTERSECTION!</a:t>
            </a:r>
          </a:p>
        </p:txBody>
      </p:sp>
      <p:sp>
        <p:nvSpPr>
          <p:cNvPr id="368" name="Shape 368"/>
          <p:cNvSpPr/>
          <p:nvPr/>
        </p:nvSpPr>
        <p:spPr>
          <a:xfrm>
            <a:off x="2517375" y="2582150"/>
            <a:ext cx="4525800" cy="981000"/>
          </a:xfrm>
          <a:prstGeom prst="rect">
            <a:avLst/>
          </a:prstGeom>
          <a:noFill/>
          <a:ln w="762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/>
          <p:nvPr/>
        </p:nvSpPr>
        <p:spPr>
          <a:xfrm>
            <a:off x="547625" y="720750"/>
            <a:ext cx="6102600" cy="370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What if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they are the same line?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Mo’ Equations...</a:t>
            </a:r>
          </a:p>
        </p:txBody>
      </p:sp>
      <p:pic>
        <p:nvPicPr>
          <p:cNvPr id="379" name="Shape 3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0411" y="1147223"/>
            <a:ext cx="5903174" cy="364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75" y="2122099"/>
            <a:ext cx="3259850" cy="156782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311700" y="1298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make the matrix equation:</a:t>
            </a:r>
          </a:p>
        </p:txBody>
      </p:sp>
      <p:sp>
        <p:nvSpPr>
          <p:cNvPr id="78" name="Shape 78"/>
          <p:cNvSpPr/>
          <p:nvPr/>
        </p:nvSpPr>
        <p:spPr>
          <a:xfrm>
            <a:off x="3464225" y="2666425"/>
            <a:ext cx="789000" cy="35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0099" y="2123525"/>
            <a:ext cx="4713163" cy="149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32775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Make it a matrix</a:t>
            </a:r>
          </a:p>
        </p:txBody>
      </p:sp>
      <p:pic>
        <p:nvPicPr>
          <p:cNvPr id="385" name="Shape 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50" y="1562024"/>
            <a:ext cx="3891849" cy="2400649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Shape 386"/>
          <p:cNvSpPr/>
          <p:nvPr/>
        </p:nvSpPr>
        <p:spPr>
          <a:xfrm>
            <a:off x="4043600" y="2635412"/>
            <a:ext cx="789000" cy="35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87" name="Shape 3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3350" y="1272999"/>
            <a:ext cx="3725499" cy="327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393" name="Shape 393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394" name="Shape 3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731" y="2054850"/>
            <a:ext cx="3141918" cy="68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Shape 3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7250" y="1104525"/>
            <a:ext cx="4339275" cy="3813549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Shape 396"/>
          <p:cNvSpPr/>
          <p:nvPr/>
        </p:nvSpPr>
        <p:spPr>
          <a:xfrm>
            <a:off x="4757875" y="1229200"/>
            <a:ext cx="714000" cy="1329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97" name="Shape 3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32322" y="1229200"/>
            <a:ext cx="529245" cy="13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6395" y="2786720"/>
            <a:ext cx="2928575" cy="9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84772" y="1229200"/>
            <a:ext cx="529245" cy="13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21197" y="1229200"/>
            <a:ext cx="529245" cy="132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1:</a:t>
            </a:r>
            <a:r>
              <a:rPr lang="en"/>
              <a:t> 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074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top left a 1</a:t>
            </a:r>
          </a:p>
        </p:txBody>
      </p:sp>
      <p:pic>
        <p:nvPicPr>
          <p:cNvPr id="407" name="Shape 4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874" y="2522193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Shape 4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399" y="1385324"/>
            <a:ext cx="3314200" cy="2912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02220" y="3161123"/>
            <a:ext cx="1119354" cy="83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Shape 41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39724" y="1232187"/>
            <a:ext cx="3840325" cy="321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416" name="Shape 416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417" name="Shape 4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049" y="1972950"/>
            <a:ext cx="2969599" cy="6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Shape 4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94294" y="1642975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9675" y="3657599"/>
            <a:ext cx="205299" cy="20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15374" y="1107425"/>
            <a:ext cx="4680874" cy="392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229" y="2617299"/>
            <a:ext cx="3890144" cy="73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93225" y="4082900"/>
            <a:ext cx="629374" cy="2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Shape 423"/>
          <p:cNvSpPr/>
          <p:nvPr/>
        </p:nvSpPr>
        <p:spPr>
          <a:xfrm>
            <a:off x="4371500" y="1303525"/>
            <a:ext cx="941700" cy="3402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24" name="Shape 4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15368" y="1352161"/>
            <a:ext cx="545450" cy="820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17225" y="3930500"/>
            <a:ext cx="629374" cy="2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Shape 426"/>
          <p:cNvSpPr/>
          <p:nvPr/>
        </p:nvSpPr>
        <p:spPr>
          <a:xfrm>
            <a:off x="5895500" y="1151125"/>
            <a:ext cx="941700" cy="3402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27" name="Shape 4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539368" y="1199761"/>
            <a:ext cx="545450" cy="820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17425" y="3930500"/>
            <a:ext cx="629374" cy="2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Shape 429"/>
          <p:cNvSpPr/>
          <p:nvPr/>
        </p:nvSpPr>
        <p:spPr>
          <a:xfrm>
            <a:off x="7495700" y="1151125"/>
            <a:ext cx="941700" cy="3402900"/>
          </a:xfrm>
          <a:prstGeom prst="rect">
            <a:avLst/>
          </a:prstGeom>
          <a:noFill/>
          <a:ln w="38100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30" name="Shape 4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139568" y="1199761"/>
            <a:ext cx="545450" cy="820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Step 2:</a:t>
            </a:r>
            <a:r>
              <a:rPr lang="en"/>
              <a:t> 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4294967295"/>
          </p:nvPr>
        </p:nvSpPr>
        <p:spPr>
          <a:xfrm>
            <a:off x="1710175" y="392125"/>
            <a:ext cx="4998600" cy="9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980000"/>
                </a:solidFill>
              </a:rPr>
              <a:t>Make bottom left a 0</a:t>
            </a:r>
          </a:p>
        </p:txBody>
      </p:sp>
      <p:pic>
        <p:nvPicPr>
          <p:cNvPr id="437" name="Shape 4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4294" y="1642975"/>
            <a:ext cx="749174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Shape 4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9675" y="3657599"/>
            <a:ext cx="205299" cy="20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1424" y="2522193"/>
            <a:ext cx="1324049" cy="638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5803" y="1443975"/>
            <a:ext cx="3543371" cy="297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31425" y="3114324"/>
            <a:ext cx="1459749" cy="38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203424" y="1233137"/>
            <a:ext cx="3827195" cy="321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What??</a:t>
            </a:r>
          </a:p>
        </p:txBody>
      </p:sp>
      <p:pic>
        <p:nvPicPr>
          <p:cNvPr id="448" name="Shape 4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0400" y="427229"/>
            <a:ext cx="5214150" cy="4382874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Shape 449"/>
          <p:cNvSpPr txBox="1">
            <a:spLocks noGrp="1"/>
          </p:cNvSpPr>
          <p:nvPr>
            <p:ph type="body" idx="4294967295"/>
          </p:nvPr>
        </p:nvSpPr>
        <p:spPr>
          <a:xfrm rot="-798825">
            <a:off x="-105580" y="1841866"/>
            <a:ext cx="9515235" cy="14597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rgbClr val="980000"/>
                </a:solidFill>
              </a:rPr>
              <a:t>INFINITE INTERSECTION!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GROUP WORK:</a:t>
            </a:r>
          </a:p>
        </p:txBody>
      </p:sp>
      <p:pic>
        <p:nvPicPr>
          <p:cNvPr id="455" name="Shape 4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500" y="1001025"/>
            <a:ext cx="8305800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Shape 456"/>
          <p:cNvSpPr txBox="1"/>
          <p:nvPr/>
        </p:nvSpPr>
        <p:spPr>
          <a:xfrm>
            <a:off x="238800" y="1110475"/>
            <a:ext cx="716400" cy="6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(a)</a:t>
            </a:r>
          </a:p>
        </p:txBody>
      </p:sp>
      <p:pic>
        <p:nvPicPr>
          <p:cNvPr id="457" name="Shape 4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7675" y="3294425"/>
            <a:ext cx="8248650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Shape 458"/>
          <p:cNvSpPr txBox="1"/>
          <p:nvPr/>
        </p:nvSpPr>
        <p:spPr>
          <a:xfrm>
            <a:off x="235500" y="3352350"/>
            <a:ext cx="716400" cy="6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(b)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GROUP WORK: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238800" y="1110475"/>
            <a:ext cx="716400" cy="6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(c)</a:t>
            </a:r>
          </a:p>
        </p:txBody>
      </p:sp>
      <p:pic>
        <p:nvPicPr>
          <p:cNvPr id="465" name="Shape 4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009" y="1010998"/>
            <a:ext cx="7517014" cy="185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425" y="3199675"/>
            <a:ext cx="7457250" cy="1943824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Shape 467"/>
          <p:cNvSpPr txBox="1"/>
          <p:nvPr/>
        </p:nvSpPr>
        <p:spPr>
          <a:xfrm>
            <a:off x="235500" y="3352350"/>
            <a:ext cx="716400" cy="63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(d)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4294967295"/>
          </p:nvPr>
        </p:nvSpPr>
        <p:spPr>
          <a:xfrm>
            <a:off x="311700" y="1298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make it even smaller:</a:t>
            </a:r>
          </a:p>
        </p:txBody>
      </p:sp>
      <p:sp>
        <p:nvSpPr>
          <p:cNvPr id="86" name="Shape 86"/>
          <p:cNvSpPr/>
          <p:nvPr/>
        </p:nvSpPr>
        <p:spPr>
          <a:xfrm>
            <a:off x="4462500" y="2645187"/>
            <a:ext cx="789000" cy="354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98" y="2149875"/>
            <a:ext cx="4255625" cy="134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7174" y="1773057"/>
            <a:ext cx="3595649" cy="220961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>
            <a:off x="7620575" y="19605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7620575" y="23415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7620575" y="26463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7620575" y="29511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7620575" y="32559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>
            <a:off x="7620575" y="3560775"/>
            <a:ext cx="157800" cy="1893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 rot="5019877">
            <a:off x="6248058" y="1389754"/>
            <a:ext cx="394207" cy="35498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294967295"/>
          </p:nvPr>
        </p:nvSpPr>
        <p:spPr>
          <a:xfrm rot="-254352">
            <a:off x="4587260" y="869565"/>
            <a:ext cx="4074647" cy="5971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Called the </a:t>
            </a:r>
            <a:r>
              <a:rPr lang="en" b="1">
                <a:solidFill>
                  <a:srgbClr val="980000"/>
                </a:solidFill>
              </a:rPr>
              <a:t>Augmented</a:t>
            </a:r>
            <a:r>
              <a:rPr lang="en">
                <a:solidFill>
                  <a:srgbClr val="980000"/>
                </a:solidFill>
              </a:rPr>
              <a:t> matrix!</a:t>
            </a:r>
          </a:p>
        </p:txBody>
      </p:sp>
      <p:sp>
        <p:nvSpPr>
          <p:cNvPr id="97" name="Shape 97"/>
          <p:cNvSpPr/>
          <p:nvPr/>
        </p:nvSpPr>
        <p:spPr>
          <a:xfrm rot="-4567976">
            <a:off x="7413578" y="3921918"/>
            <a:ext cx="394291" cy="3550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80000"/>
          </a:solidFill>
          <a:ln w="9525" cap="flat" cmpd="sng">
            <a:solidFill>
              <a:srgbClr val="98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4294967295"/>
          </p:nvPr>
        </p:nvSpPr>
        <p:spPr>
          <a:xfrm rot="529080">
            <a:off x="5662721" y="4376293"/>
            <a:ext cx="4074459" cy="59685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We can leave out the Dots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4294967295"/>
          </p:nvPr>
        </p:nvSpPr>
        <p:spPr>
          <a:xfrm>
            <a:off x="311700" y="1298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can “operate” on the rows: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637" y="1824975"/>
            <a:ext cx="8756712" cy="266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311700" y="1298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can “operate” on the rows: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287" y="1831722"/>
            <a:ext cx="4716775" cy="289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937" y="2258950"/>
            <a:ext cx="56197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9837" y="2258950"/>
            <a:ext cx="56197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54737" y="2258950"/>
            <a:ext cx="561975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75112" y="360098"/>
            <a:ext cx="7387760" cy="74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75474" y="2335700"/>
            <a:ext cx="3418951" cy="74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53537" y="3078649"/>
            <a:ext cx="2662824" cy="83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Recall: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3612" y="1603122"/>
            <a:ext cx="4716775" cy="289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487" y="2029149"/>
            <a:ext cx="8681024" cy="192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08984" y="380049"/>
            <a:ext cx="7203517" cy="85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>
            <a:spLocks noGrp="1"/>
          </p:cNvSpPr>
          <p:nvPr>
            <p:ph type="body" idx="4294967295"/>
          </p:nvPr>
        </p:nvSpPr>
        <p:spPr>
          <a:xfrm>
            <a:off x="311700" y="1298900"/>
            <a:ext cx="4074600" cy="59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can “operate” on the rows: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8899" y="4154225"/>
            <a:ext cx="2969599" cy="64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47775" y="4090357"/>
            <a:ext cx="4716774" cy="7808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586750" y="239250"/>
            <a:ext cx="6102600" cy="466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CAN WE SEE THAT WITH NUMBERS ROB?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1"/>
                </a:solidFill>
              </a:rPr>
              <a:t>So gimme a system of Equations...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5512" y="1356187"/>
            <a:ext cx="4752975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294</Words>
  <Application>Microsoft Office PowerPoint</Application>
  <PresentationFormat>On-screen Show (16:9)</PresentationFormat>
  <Paragraphs>71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Open Sans</vt:lpstr>
      <vt:lpstr>Arial</vt:lpstr>
      <vt:lpstr>Economica</vt:lpstr>
      <vt:lpstr>luxe</vt:lpstr>
      <vt:lpstr>Gauss-Jordan Algorithm</vt:lpstr>
      <vt:lpstr>Recall:</vt:lpstr>
      <vt:lpstr>Recall:</vt:lpstr>
      <vt:lpstr>Recall:</vt:lpstr>
      <vt:lpstr>Recall:</vt:lpstr>
      <vt:lpstr>Recall:</vt:lpstr>
      <vt:lpstr>Recall:</vt:lpstr>
      <vt:lpstr>PowerPoint Presentation</vt:lpstr>
      <vt:lpstr>So gimme a system of Equations...</vt:lpstr>
      <vt:lpstr>Make it a matrix</vt:lpstr>
      <vt:lpstr>Step 1: </vt:lpstr>
      <vt:lpstr>Step 1: </vt:lpstr>
      <vt:lpstr>Step 2: </vt:lpstr>
      <vt:lpstr>Step 2: </vt:lpstr>
      <vt:lpstr>Step 3: </vt:lpstr>
      <vt:lpstr>Step 3: </vt:lpstr>
      <vt:lpstr>Step 4: </vt:lpstr>
      <vt:lpstr>Step 4: </vt:lpstr>
      <vt:lpstr>Step 5: </vt:lpstr>
      <vt:lpstr>PowerPoint Presentation</vt:lpstr>
      <vt:lpstr>Where dem equations at?</vt:lpstr>
      <vt:lpstr>Make it a matrix</vt:lpstr>
      <vt:lpstr>Step 1: </vt:lpstr>
      <vt:lpstr>Step 1: </vt:lpstr>
      <vt:lpstr>Step 2: </vt:lpstr>
      <vt:lpstr>Step 2: </vt:lpstr>
      <vt:lpstr>What??</vt:lpstr>
      <vt:lpstr>PowerPoint Presentation</vt:lpstr>
      <vt:lpstr>Mo’ Equations...</vt:lpstr>
      <vt:lpstr>Make it a matrix</vt:lpstr>
      <vt:lpstr>Step 1: </vt:lpstr>
      <vt:lpstr>Step 1: </vt:lpstr>
      <vt:lpstr>Step 2: </vt:lpstr>
      <vt:lpstr>Step 2: </vt:lpstr>
      <vt:lpstr>What??</vt:lpstr>
      <vt:lpstr>GROUP WORK:</vt:lpstr>
      <vt:lpstr>GROUP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Gauss-Jordan Algorithm</dc:title>
  <cp:lastModifiedBy>VANDERMOLEN, ROBERT R</cp:lastModifiedBy>
  <cp:revision>2</cp:revision>
  <dcterms:modified xsi:type="dcterms:W3CDTF">2016-03-14T22:54:24Z</dcterms:modified>
</cp:coreProperties>
</file>